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20C90-43DE-4A37-A194-18A3948B4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4317CEC-ECC9-4CF7-9B30-5525C49E9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E73425-5776-404B-92EF-1268BA97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501A15-8D0A-45FC-B25F-670F74B6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E9CBC3-6D6C-4C76-AF26-8DEB8192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DD1376-B215-4EB0-A98B-7CE8E254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6D3841-E1BB-496D-AEF3-4DF8F4916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1E4CE1-2B1B-4EFD-9537-D6C975D0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C3C454-0100-4C13-BE66-9967046E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36ECE6-D879-4D2D-9888-582C9A12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1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91DD797-700D-497C-897E-83B11E0BE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63312B-FD6C-48F4-BCA8-4175C8F60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3F2692-F01C-49F3-8BB1-C56BC539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0D1D0F-D311-44F3-A3F6-B54B6E7E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E9A851-F39E-485D-81B3-FBA71ACA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1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5A28B4-FA29-47E7-AFA8-19C3E6D0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55600F-2C39-4958-B241-6C6895CC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E42F93-0AEE-46B8-9A95-B9E6B770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3F8650-EB61-480B-A71C-3C73A368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08F1CC-E318-46AD-962C-F0638F5B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7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98FB6F-DA94-41C5-94A9-51CFFF0C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16DBC0-F8B5-4D87-B097-A766133E0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56839D-A260-4DC9-99C3-5A0E24E6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F099BC-D276-43E3-A2E1-4DE2D04F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788F8-730D-4C0E-9BC2-EA3A5106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4B34F1-070A-43E0-85B0-FBC35E75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AC72B6-AC29-474B-8CD4-13ED98085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EC3A6A-43B9-4690-AC3A-6D5B94A76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889A2BF-0872-448B-9E37-688C0BB2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361974E-30A8-42A0-8646-D7771A13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63EDBA-539A-44FA-A229-7B0F8C4E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0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04400E-05B9-4C97-B51F-B060F6A3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CCD8D6-BFF1-4944-9D61-732B202E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15E69FD-1593-4694-9FCE-A3FB9F60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079A83-4648-45CD-A472-7B6F18602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B41A8F-8229-44BF-9CDC-D0E38C1C9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657F97-5665-4EE4-8DAA-630FF8EC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13AC156-CE38-4E74-9A8F-B2BB8CAA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80411A3-F6BB-496D-A6F9-2C1C6B15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7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77EC08-03EF-45AD-92FB-0D93BA25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7231F15-6817-481F-854D-5E17E5B4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06C6E7-363D-4289-8E8B-58E01046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9E0542-84EC-494A-8DBA-FD563EB3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9B42F43-29EA-4F1F-A81F-38598EE6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5C59DF1-A979-48AC-ACCD-CFADB285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39040B-B589-416D-A9DB-CFF96D6F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6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8B0ED4-F4D7-4832-8B6B-0A0B361A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1EAAB5-D386-4B51-B141-CC27F80C2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7B9D162-DF88-4529-B5FE-792D0A3A3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878DBC-A23C-41AB-A231-852DB9AE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4A8447-3498-42C0-925E-EDFAD5AD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ADFBF4-E794-4185-A461-4D764575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2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ECAD3-0647-4709-B3AE-A0A879E0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CE309D-707F-490B-BA29-84276DD70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EC448E1-1DA0-4E42-BCD9-605610ED3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E3F114-B8F7-4DBA-8F70-409DD805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3B3393-E1C0-467B-A8F4-92EFCD8D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90EE4F-C930-48C8-8E54-AFAA0120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0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3DA9560-0C5C-4686-9038-6E744B49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6ED1EF-C308-4274-8997-0F172A778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A6E610-DA71-4683-9D8D-4DC6B795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4D51C-06C5-47F0-9718-93F6C1F082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2D8087-2F7C-4B59-8648-EEEF5DF78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821DA3-5C31-4386-A751-2C8D2DFF9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FD894-3AC6-4D62-AD32-94A84528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48AA74-F244-4518-B64B-06626836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>
                <a:latin typeface="Algerian" panose="04020705040A02060702" pitchFamily="82" charset="0"/>
              </a:rPr>
              <a:t>PERTEMUAN - 11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79EEFC-E21F-4ACE-BBF5-6A5DD4017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Video -3 </a:t>
            </a:r>
            <a:r>
              <a:rPr lang="en-US" dirty="0" err="1"/>
              <a:t>Menaksir</a:t>
            </a:r>
            <a:r>
              <a:rPr lang="en-US" dirty="0"/>
              <a:t> </a:t>
            </a:r>
            <a:r>
              <a:rPr lang="en-US" dirty="0" err="1"/>
              <a:t>Proporsi</a:t>
            </a:r>
            <a:endParaRPr lang="en-US" dirty="0"/>
          </a:p>
          <a:p>
            <a:pPr marL="82550" indent="0">
              <a:buNone/>
              <a:defRPr/>
            </a:pPr>
            <a:endParaRPr lang="en-US" dirty="0"/>
          </a:p>
        </p:txBody>
      </p:sp>
      <p:pic>
        <p:nvPicPr>
          <p:cNvPr id="4" name="AFADD8A5.mp4">
            <a:hlinkClick r:id="" action="ppaction://media"/>
            <a:extLst>
              <a:ext uri="{FF2B5EF4-FFF2-40B4-BE49-F238E27FC236}">
                <a16:creationId xmlns:a16="http://schemas.microsoft.com/office/drawing/2014/main" xmlns="" id="{682293E5-4929-405E-8217-1540351BDD8A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95501"/>
            <a:ext cx="71628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Office Theme</vt:lpstr>
      <vt:lpstr>PERTEMUAN - 11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- 11</dc:title>
  <dc:creator>user</dc:creator>
  <cp:lastModifiedBy>Acer</cp:lastModifiedBy>
  <cp:revision>1</cp:revision>
  <dcterms:created xsi:type="dcterms:W3CDTF">2020-08-27T14:18:40Z</dcterms:created>
  <dcterms:modified xsi:type="dcterms:W3CDTF">2021-02-09T13:49:39Z</dcterms:modified>
</cp:coreProperties>
</file>